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56" r:id="rId4"/>
    <p:sldId id="257" r:id="rId5"/>
    <p:sldId id="262" r:id="rId6"/>
    <p:sldId id="272" r:id="rId7"/>
    <p:sldId id="268" r:id="rId8"/>
    <p:sldId id="260" r:id="rId9"/>
    <p:sldId id="267" r:id="rId10"/>
    <p:sldId id="263" r:id="rId11"/>
    <p:sldId id="275" r:id="rId12"/>
    <p:sldId id="276" r:id="rId13"/>
    <p:sldId id="264" r:id="rId14"/>
    <p:sldId id="265" r:id="rId15"/>
    <p:sldId id="266" r:id="rId16"/>
    <p:sldId id="270" r:id="rId17"/>
    <p:sldId id="273" r:id="rId1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0747F-579B-AF9D-CA41-DF555A797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224C131-A4D9-687F-5CB3-2F5B29865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77088C-D70C-946C-5405-A43CADE31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5F725A-C9D7-3EBB-8A72-3B42C97D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EB1A87-ADAE-49EE-B707-909FD213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4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443652-CD38-5F3B-D043-3901264E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4F1142-831A-A05A-D2A3-C888C1EFA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F045B0-42C4-12BB-10A0-42B3DD846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71F69E-33AE-C58C-0DDC-F1FC994B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8DA2A0-A4DA-43F3-7008-D3FE3306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525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945102-5AD1-F2D6-1F6E-97A1479F0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050641B-B2F1-DAF8-906D-6E5B26989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F36E6C-157D-A52E-1D6C-CDEDE0A8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991EE0-2745-9CAA-7635-A8358FCE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A038B4-9117-3F15-5A52-BB9ADC85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75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378502-F3F7-8868-E4DC-F70BD6DA7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2E5036-45A4-C869-CF75-0EB674AF6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C4FFD11-2360-E256-B94B-18EDA9601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FC506CD-FC08-0C58-D56D-40BAFCB77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CD1BE-04CE-4ADE-0B62-59959C44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1631605-842E-176D-01BB-9BB009DCB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971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2D253-9E89-B67B-C80B-7741ABB9D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6068277-BF9E-6C29-A4C6-F39F29C25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8C68B33-705E-5883-7B31-C5FAEC0D9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02F2CC0-2217-7566-80B5-F26241CAC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DB23DB8-3360-EF6D-6C89-E95316AE3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AD048C0-FD06-A59D-FFFC-F5044185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FC70C57-C41E-CD7E-D8D9-49369650D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4CF250A-614F-5926-DFF4-42A5BD04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9509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8BC11E-8902-E9DB-69BB-9C79F34CA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B76133D-DAB0-54AA-EED0-A0AAFF47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DA3930D-368F-18B8-466A-C6A26F50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3A110F6-9EDC-1ACD-8E4A-EE57B13E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03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1160F6F-C73F-18C0-2A75-A2E9A57C4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B3736DF-14B5-A1BA-1518-61ADBC1E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C81C79D-A279-3551-F508-FCDFBAD7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58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7D2506-0A25-DF74-42F9-EBCB2131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B278CD-F4AB-C669-062A-DB9F5D55D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1B7FA07-16C7-1545-86CD-D6BA2CC96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F266B4-25CC-4AFF-A07C-0E760772A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01E524-43B5-8136-0B81-8EEF4FFF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A8CF90D-7500-6D71-379A-807E2E56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005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64BEE6-FF86-6AE4-91DB-DDFFB3B58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D2B497A-549E-1F51-B1DC-F033BE875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DDBC8F-BAF4-718F-521F-06021410A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55913C3-7E63-7400-254C-4CEF3938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A3A1629-A498-13D6-DC51-C5E687BB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A5BAC8A-A665-CC62-8FC7-52EA88954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89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18EDF4-1ECC-9F88-C308-A1A8FF93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1621CE8-AEDF-30C8-8377-81807DA9E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7CD930-C513-1964-A528-3DE3EDDA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921C65-CDB0-0DF5-ECC9-C36A3257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F02B8-1E6D-6B07-E4F3-278643887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46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ED4E849-BA14-8F67-141E-BF761BE81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FD7F32F-C1B3-2230-D113-6FA13A85D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D282988-4DD3-02E6-2311-E3CE97652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274B40-3EF3-B820-5A30-FF8B8F33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F0C3C3-4D88-C673-BE34-83F35458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670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0DE9C8B-099D-8DBF-02DF-8B468A87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FC3C33-BB12-1E24-FB2C-A913B63DE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4D54508-878D-8C5F-A0E1-BB5E3E152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EA10A-70F0-40D9-94E0-37CEAD780083}" type="datetimeFigureOut">
              <a:rPr lang="cs-CZ" smtClean="0"/>
              <a:t>11.02.2024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E85821-BEEB-41D7-B1EE-011916428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0F59D0-A28C-6C12-C06A-C47188FE4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6335D-D1DC-4735-A118-669BBBEC9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98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3">
            <a:extLst>
              <a:ext uri="{FF2B5EF4-FFF2-40B4-BE49-F238E27FC236}">
                <a16:creationId xmlns:a16="http://schemas.microsoft.com/office/drawing/2014/main" id="{4145E8DC-331E-0D30-E241-1E911710C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0" b="15233"/>
          <a:stretch/>
        </p:blipFill>
        <p:spPr bwMode="auto">
          <a:xfrm>
            <a:off x="766762" y="1107489"/>
            <a:ext cx="10658475" cy="464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3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A7EF5035-77D2-E533-0AD3-4B0D57F7F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Na počátku …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01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72A8D6B-3EA4-623F-7119-514B68A73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4" y="161091"/>
            <a:ext cx="5165112" cy="653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C125FE8-5EAE-65FC-7E65-9252164F4B1E}"/>
              </a:ext>
            </a:extLst>
          </p:cNvPr>
          <p:cNvSpPr txBox="1"/>
          <p:nvPr/>
        </p:nvSpPr>
        <p:spPr>
          <a:xfrm>
            <a:off x="8775126" y="5927606"/>
            <a:ext cx="341687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/>
              <a:t>Sir Peter Paul </a:t>
            </a:r>
            <a:r>
              <a:rPr lang="cs-CZ" sz="2400" dirty="0" err="1"/>
              <a:t>Rubens</a:t>
            </a:r>
            <a:br>
              <a:rPr lang="cs-CZ" sz="2400" dirty="0"/>
            </a:br>
            <a:r>
              <a:rPr lang="cs-CZ" sz="2400" b="0" i="0" dirty="0">
                <a:solidFill>
                  <a:srgbClr val="202122"/>
                </a:solidFill>
                <a:effectLst/>
                <a:latin typeface="-apple-system"/>
              </a:rPr>
              <a:t>mezi 1620 a 1625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540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804896CA-BBBF-B7F2-5DD3-7606B3D73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83" y="161091"/>
            <a:ext cx="5249835" cy="653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F60A46-38BF-34B3-00C0-DD285B3EAA62}"/>
              </a:ext>
            </a:extLst>
          </p:cNvPr>
          <p:cNvSpPr txBox="1"/>
          <p:nvPr/>
        </p:nvSpPr>
        <p:spPr>
          <a:xfrm>
            <a:off x="8720092" y="5941782"/>
            <a:ext cx="3087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Andrei Rublev</a:t>
            </a:r>
          </a:p>
          <a:p>
            <a:r>
              <a:rPr lang="en-US" sz="2400" dirty="0"/>
              <a:t>1411 or 1425–27</a:t>
            </a:r>
          </a:p>
        </p:txBody>
      </p:sp>
    </p:spTree>
    <p:extLst>
      <p:ext uri="{BB962C8B-B14F-4D97-AF65-F5344CB8AC3E}">
        <p14:creationId xmlns:p14="http://schemas.microsoft.com/office/powerpoint/2010/main" val="418061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Když dva jsou jedno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04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       Komunikace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A0F1FB7-B78C-3DBB-E1C8-92D7F4CF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270" y="1520898"/>
            <a:ext cx="2956266" cy="30831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4962E25-3D03-5124-9A92-8ACF5185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223" y="3222063"/>
            <a:ext cx="2775755" cy="328082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FAC2AED-1037-03C1-B000-61F9F454B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223" y="452761"/>
            <a:ext cx="2569715" cy="20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8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551" y="964570"/>
            <a:ext cx="6472932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Manželský slib</a:t>
            </a:r>
          </a:p>
          <a:p>
            <a:pPr marL="0" indent="0" algn="ctr">
              <a:buNone/>
            </a:pP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E913C1B-284F-C6F0-EE4B-5537C5A66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016" y="257452"/>
            <a:ext cx="4723384" cy="643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0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b="1" dirty="0"/>
              <a:t>Náš manželský slib</a:t>
            </a:r>
            <a:br>
              <a:rPr lang="cs-CZ" dirty="0"/>
            </a:br>
            <a:endParaRPr lang="cs-CZ" dirty="0"/>
          </a:p>
          <a:p>
            <a:pPr marL="0" indent="0">
              <a:buNone/>
            </a:pPr>
            <a:r>
              <a:rPr lang="cs-CZ" dirty="0"/>
              <a:t>Já, </a:t>
            </a:r>
            <a:r>
              <a:rPr lang="cs-CZ" b="1" dirty="0"/>
              <a:t>Ondra</a:t>
            </a:r>
            <a:r>
              <a:rPr lang="cs-CZ" dirty="0"/>
              <a:t>, odevzdávám se tobě </a:t>
            </a:r>
            <a:r>
              <a:rPr lang="cs-CZ" b="1" dirty="0"/>
              <a:t>Marto</a:t>
            </a:r>
            <a:r>
              <a:rPr lang="cs-CZ" dirty="0"/>
              <a:t> a přijímám tě za manželku.</a:t>
            </a:r>
          </a:p>
          <a:p>
            <a:pPr marL="0" indent="0">
              <a:buNone/>
            </a:pPr>
            <a:r>
              <a:rPr lang="cs-CZ" dirty="0"/>
              <a:t>Slibuji, že ti zachovám lásku, úctu a věrnost,</a:t>
            </a:r>
          </a:p>
          <a:p>
            <a:pPr marL="0" indent="0">
              <a:buNone/>
            </a:pPr>
            <a:r>
              <a:rPr lang="cs-CZ" dirty="0"/>
              <a:t>že tě nikdy neopustím a že s tebou ponesu všechno dobré i zlé až do smrti. </a:t>
            </a:r>
          </a:p>
          <a:p>
            <a:pPr marL="0" indent="0">
              <a:buNone/>
            </a:pPr>
            <a:r>
              <a:rPr lang="cs-CZ" dirty="0"/>
              <a:t>K tomu ať mi pomáhá Bůh. Amen.</a:t>
            </a:r>
          </a:p>
          <a:p>
            <a:pPr marL="0" indent="0">
              <a:buNone/>
            </a:pPr>
            <a:r>
              <a:rPr lang="cs-CZ" dirty="0"/>
              <a:t>----------</a:t>
            </a:r>
          </a:p>
          <a:p>
            <a:pPr marL="0" indent="0">
              <a:buNone/>
            </a:pPr>
            <a:r>
              <a:rPr lang="cs-CZ" dirty="0"/>
              <a:t>Já, </a:t>
            </a:r>
            <a:r>
              <a:rPr lang="cs-CZ" b="1" dirty="0"/>
              <a:t>Marta</a:t>
            </a:r>
            <a:r>
              <a:rPr lang="cs-CZ" dirty="0"/>
              <a:t>, odevzdávám se tobě </a:t>
            </a:r>
            <a:r>
              <a:rPr lang="cs-CZ" b="1" dirty="0"/>
              <a:t>Ondro</a:t>
            </a:r>
            <a:r>
              <a:rPr lang="cs-CZ" dirty="0"/>
              <a:t> a přijímám tě za manžela.</a:t>
            </a:r>
          </a:p>
          <a:p>
            <a:pPr marL="0" indent="0">
              <a:buNone/>
            </a:pPr>
            <a:r>
              <a:rPr lang="cs-CZ" dirty="0"/>
              <a:t>Slibuji, že ti zachovám lásku, poslušnost a věrnost,</a:t>
            </a:r>
          </a:p>
          <a:p>
            <a:pPr marL="0" indent="0">
              <a:buNone/>
            </a:pPr>
            <a:r>
              <a:rPr lang="cs-CZ" dirty="0"/>
              <a:t>že tě nikdy neopustím a že s tebou ponesu všechno dobré i zlé až do smrti. </a:t>
            </a:r>
          </a:p>
          <a:p>
            <a:pPr marL="0" indent="0">
              <a:buNone/>
            </a:pPr>
            <a:r>
              <a:rPr lang="cs-CZ" dirty="0"/>
              <a:t>K tomu ať mi pomáhá Bůh. Amen.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151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Odevzdání se a přijetí druhého</a:t>
            </a:r>
            <a:br>
              <a:rPr lang="cs-CZ" dirty="0">
                <a:solidFill>
                  <a:schemeClr val="accent1">
                    <a:lumMod val="75000"/>
                  </a:schemeClr>
                </a:solidFill>
              </a:rPr>
            </a:b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8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Slib lásky</a:t>
            </a:r>
          </a:p>
          <a:p>
            <a:pPr marL="0" indent="0" algn="ctr">
              <a:buNone/>
            </a:pP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91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07" y="452761"/>
            <a:ext cx="11658842" cy="572420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24000" b="1" dirty="0">
                <a:solidFill>
                  <a:srgbClr val="C00000"/>
                </a:solidFill>
              </a:rPr>
              <a:t>Láska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je trpělivá, dobrotivá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nezávidí, nevychloubá se a není domýšlivá</a:t>
            </a:r>
            <a:b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nejedná nečestně, nehledá svůj prospěch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nerozčiluje se, nepočítá zlo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se neraduje z nepravosti, ale raduje se spolu s pravdou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4400" b="1" dirty="0">
                <a:solidFill>
                  <a:schemeClr val="accent1">
                    <a:lumMod val="75000"/>
                  </a:schemeClr>
                </a:solidFill>
              </a:rPr>
              <a:t>… všechno snáší, všemu věří, ve vše doufá, všechno vydrží.                           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br>
              <a:rPr lang="cs-CZ" sz="1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11200" b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cs-CZ" sz="11200" b="1" dirty="0" err="1">
                <a:solidFill>
                  <a:schemeClr val="accent1">
                    <a:lumMod val="75000"/>
                  </a:schemeClr>
                </a:solidFill>
              </a:rPr>
              <a:t>Kor</a:t>
            </a:r>
            <a:r>
              <a:rPr lang="cs-CZ" sz="11200" b="1" dirty="0">
                <a:solidFill>
                  <a:schemeClr val="accent1">
                    <a:lumMod val="75000"/>
                  </a:schemeClr>
                </a:solidFill>
              </a:rPr>
              <a:t>. 13,4-7</a:t>
            </a:r>
            <a:b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41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40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Slib úcty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Slib věrnosti</a:t>
            </a:r>
            <a:b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+ nikdy tě neopustím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5928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Slib nést vše dobré i zlé 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1689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 algn="ctr"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Boží pomoc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4908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0D8B25-321D-2DCC-D6A2-E46370B76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82" y="452761"/>
            <a:ext cx="10915835" cy="5724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>
              <a:buNone/>
            </a:pPr>
            <a:endParaRPr lang="cs-CZ" sz="4000" b="1" dirty="0"/>
          </a:p>
          <a:p>
            <a:pPr marL="0" indent="0" algn="ctr">
              <a:buNone/>
            </a:pPr>
            <a:br>
              <a:rPr lang="cs-CZ" dirty="0"/>
            </a:br>
            <a:endParaRPr lang="cs-CZ" dirty="0"/>
          </a:p>
          <a:p>
            <a:pPr marL="0" indent="0" algn="ctr">
              <a:buNone/>
            </a:pPr>
            <a:endParaRPr lang="cs-CZ" dirty="0"/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C3F38325-48F6-A180-A334-66E6F3FD7E21}"/>
              </a:ext>
            </a:extLst>
          </p:cNvPr>
          <p:cNvSpPr txBox="1">
            <a:spLocks/>
          </p:cNvSpPr>
          <p:nvPr/>
        </p:nvSpPr>
        <p:spPr>
          <a:xfrm>
            <a:off x="790482" y="605161"/>
            <a:ext cx="10915835" cy="5724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 sz="4000" b="1" dirty="0"/>
          </a:p>
          <a:p>
            <a:pPr marL="0" indent="0">
              <a:buFont typeface="Arial" panose="020B0604020202020204" pitchFamily="34" charset="0"/>
              <a:buNone/>
            </a:pPr>
            <a:endParaRPr lang="cs-CZ" sz="4000" b="1" dirty="0"/>
          </a:p>
          <a:p>
            <a:pPr marL="0" indent="0">
              <a:buFont typeface="Arial" panose="020B0604020202020204" pitchFamily="34" charset="0"/>
              <a:buNone/>
            </a:pPr>
            <a:endParaRPr lang="cs-CZ" sz="40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cs-CZ" sz="6000" b="1" dirty="0">
                <a:solidFill>
                  <a:schemeClr val="accent1">
                    <a:lumMod val="75000"/>
                  </a:schemeClr>
                </a:solidFill>
              </a:rPr>
              <a:t>Výzva pro každého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9404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A8165FBA-E481-2614-D357-BE9DFBE1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494"/>
            <a:ext cx="12192000" cy="602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906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236</Words>
  <Application>Microsoft Office PowerPoint</Application>
  <PresentationFormat>Širokoúhlá obrazovka</PresentationFormat>
  <Paragraphs>73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-apple-system</vt:lpstr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Ondrej Paska</dc:creator>
  <cp:lastModifiedBy>Ondrej Paska</cp:lastModifiedBy>
  <cp:revision>6</cp:revision>
  <cp:lastPrinted>2024-02-11T00:25:25Z</cp:lastPrinted>
  <dcterms:created xsi:type="dcterms:W3CDTF">2024-02-10T06:35:46Z</dcterms:created>
  <dcterms:modified xsi:type="dcterms:W3CDTF">2024-02-11T00:56:50Z</dcterms:modified>
</cp:coreProperties>
</file>