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7" r:id="rId2"/>
    <p:sldId id="258" r:id="rId3"/>
    <p:sldId id="259" r:id="rId4"/>
    <p:sldId id="265" r:id="rId5"/>
    <p:sldId id="261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898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477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728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522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471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840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301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576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284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627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230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54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9E0BDB-FC4A-2DC4-7E00-FC02319E4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39" y="1778051"/>
            <a:ext cx="4368602" cy="1956841"/>
          </a:xfrm>
        </p:spPr>
        <p:txBody>
          <a:bodyPr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s-CZ" sz="7200" dirty="0"/>
              <a:t>Otevřené dveře</a:t>
            </a: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52CE9421-2290-DF13-F19E-D834985152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29" r="38568"/>
          <a:stretch>
            <a:fillRect/>
          </a:stretch>
        </p:blipFill>
        <p:spPr>
          <a:xfrm>
            <a:off x="5310177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850969C2-EBFB-899B-35A4-A616B2500B62}"/>
              </a:ext>
            </a:extLst>
          </p:cNvPr>
          <p:cNvSpPr/>
          <p:nvPr/>
        </p:nvSpPr>
        <p:spPr>
          <a:xfrm>
            <a:off x="193138" y="1277862"/>
            <a:ext cx="4561741" cy="2683328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244C9F0C-D2A9-5F12-521A-65E8948F7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50" y="1997239"/>
            <a:ext cx="4544285" cy="286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653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769ECBF9-1EA9-888E-6306-426D47A5D0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0611" y="0"/>
            <a:ext cx="6875638" cy="68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2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064197-D541-362F-9914-363E700A4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482" y="450167"/>
            <a:ext cx="10515600" cy="1325563"/>
          </a:xfrm>
          <a:ln>
            <a:noFill/>
          </a:ln>
        </p:spPr>
        <p:txBody>
          <a:bodyPr>
            <a:normAutofit/>
          </a:bodyPr>
          <a:lstStyle/>
          <a:p>
            <a:r>
              <a:rPr lang="cs-CZ" sz="5400">
                <a:solidFill>
                  <a:schemeClr val="bg1"/>
                </a:solidFill>
              </a:rPr>
              <a:t>J 1;43-50, ČSP</a:t>
            </a:r>
            <a:endParaRPr lang="cs-CZ" sz="5400" dirty="0">
              <a:solidFill>
                <a:schemeClr val="bg1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9DDB146-A9AA-E6EF-1005-F39097642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006" y="1775730"/>
            <a:ext cx="11339891" cy="431460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360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Druhého dne se Ježíš rozhodl odejít do Galileje. Nalezl Filipa a řekl mu: “Následuj mne.” Filip byl z Betsaidy, města Ondřejova a Petrova. Filip nalezl Natanaela a řekl mu: “Nalezli jsme toho, o němž psal Mojžíš v Zákoně a proroci, Ježíše, syna Josefova z Nazareta.” Natanael mu řekl: “Může být z Nazareta něco dobrého?” Filip mu řekl: “Pojď a podívej se.”</a:t>
            </a:r>
            <a:endParaRPr lang="cs-CZ" sz="3600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3660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78BBCE-A067-BC12-3D89-918AE6A54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485" y="500062"/>
            <a:ext cx="10515600" cy="1325563"/>
          </a:xfrm>
        </p:spPr>
        <p:txBody>
          <a:bodyPr>
            <a:normAutofit/>
          </a:bodyPr>
          <a:lstStyle/>
          <a:p>
            <a:r>
              <a:rPr lang="cs-CZ" sz="5400" dirty="0">
                <a:solidFill>
                  <a:schemeClr val="bg1"/>
                </a:solidFill>
              </a:rPr>
              <a:t>J 1;43-50, ČSP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D0844D-93E2-45B4-5621-8BF73546A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36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Ježíš uviděl </a:t>
            </a:r>
            <a:r>
              <a:rPr lang="cs-CZ" sz="3600" dirty="0" err="1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Natanaela</a:t>
            </a:r>
            <a:r>
              <a:rPr lang="cs-CZ" sz="36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, jak k němu přichází, a řekl o něm: “Hle, to je opravdu Izraelita, ve kterém není lsti.” </a:t>
            </a:r>
            <a:r>
              <a:rPr lang="cs-CZ" sz="3600" dirty="0" err="1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Natanael</a:t>
            </a:r>
            <a:r>
              <a:rPr lang="cs-CZ" sz="36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mu řekl: “Odkud mne znáš?” Ježíš mu odpověděl: “Viděl jsem tě dříve, než tě Filip zavolal, když jsi byl pod tím fíkovníkem.” </a:t>
            </a:r>
            <a:r>
              <a:rPr lang="cs-CZ" sz="3600" dirty="0" err="1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Natanael</a:t>
            </a:r>
            <a:r>
              <a:rPr lang="cs-CZ" sz="36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mu odpověděl: “Rabbi, ty jsi Syn Boží, ty jsi král Izraele.” Ježíš mu odpověděl: “Věříš proto, že jsem ti řekl: "Viděl jsem tě pod fíkovníkem"? Uvidíš větší věci než toto.”</a:t>
            </a:r>
            <a:endParaRPr lang="cs-CZ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455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4466D621-154D-050F-35D0-A1BC1BFE30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9405" y="-83622"/>
            <a:ext cx="5184994" cy="702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22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F7FE17-613D-F16E-5F04-458619B0C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62" y="500062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5400" dirty="0">
                <a:solidFill>
                  <a:schemeClr val="bg1"/>
                </a:solidFill>
              </a:rPr>
              <a:t>Mt 16;24, ČSP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61F9E77-F76E-B43D-B412-ECDCF9939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cs-CZ" sz="36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Tehdy Ježíš řekl svým učedníkům: “Chce-li kdo jít za mnou, ať zapře sám sebe, vezme svůj kříž a následuje mne.</a:t>
            </a:r>
          </a:p>
        </p:txBody>
      </p:sp>
    </p:spTree>
    <p:extLst>
      <p:ext uri="{BB962C8B-B14F-4D97-AF65-F5344CB8AC3E}">
        <p14:creationId xmlns:p14="http://schemas.microsoft.com/office/powerpoint/2010/main" val="595331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9B938E-8318-DDD0-4A82-4FF23A883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00062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5400" dirty="0" err="1">
                <a:solidFill>
                  <a:schemeClr val="bg1"/>
                </a:solidFill>
              </a:rPr>
              <a:t>Fil</a:t>
            </a:r>
            <a:r>
              <a:rPr lang="cs-CZ" sz="5400" dirty="0">
                <a:solidFill>
                  <a:schemeClr val="bg1"/>
                </a:solidFill>
              </a:rPr>
              <a:t> 2;4-8, ČSP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3A0594-F9B5-8F28-D98C-B94DE0BA1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cs-CZ" sz="36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Nevěnujte pozornost každý jen vlastním zájmům, nýbrž každý i zájmům těch druhých. Mějte [tedy] v sobě to smýšlení, které bylo i v Kristu Ježíši. Ačkoli byl ve způsobu Božím, nelpěl na tom, že je roven Bohu, nýbrž sám sebe zmařil, vzal na sebe způsob otroka a stal se podobným lidem. A když se ukázal v podobě člověka, ponížil se, stal se poslušným až k smrti, a to smrti na kříži.</a:t>
            </a:r>
          </a:p>
        </p:txBody>
      </p:sp>
    </p:spTree>
    <p:extLst>
      <p:ext uri="{BB962C8B-B14F-4D97-AF65-F5344CB8AC3E}">
        <p14:creationId xmlns:p14="http://schemas.microsoft.com/office/powerpoint/2010/main" val="3334725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2E0C93-BBA7-9938-8A47-C163BB6E7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129" y="500062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5400" dirty="0">
                <a:solidFill>
                  <a:schemeClr val="bg1"/>
                </a:solidFill>
              </a:rPr>
              <a:t>Mt 10;32, ČSP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B1BB645-4EEE-8DA5-83DE-188286DAB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cs-CZ" sz="36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“Ke každému, kdo se ke mně přizná před lidmi, se i já přiznám před svým Otcem, který je v nebesích.”</a:t>
            </a:r>
          </a:p>
        </p:txBody>
      </p:sp>
    </p:spTree>
    <p:extLst>
      <p:ext uri="{BB962C8B-B14F-4D97-AF65-F5344CB8AC3E}">
        <p14:creationId xmlns:p14="http://schemas.microsoft.com/office/powerpoint/2010/main" val="141105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BE987B-C697-F0A5-7868-00666E6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62" y="500062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5400" dirty="0">
                <a:solidFill>
                  <a:schemeClr val="bg1"/>
                </a:solidFill>
              </a:rPr>
              <a:t>1. Pt 3;15, ČSP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4E91F01-1B47-FD48-7335-589A310AE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cs-CZ" sz="36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„…ale Pána, Krista, posvěťte ve svých srdcích. Buďte stále připraveni k obhajobě před každým, kdo by od vás žádal, abyste vydali počet z naděje, kterou máte,…“</a:t>
            </a:r>
          </a:p>
        </p:txBody>
      </p:sp>
    </p:spTree>
    <p:extLst>
      <p:ext uri="{BB962C8B-B14F-4D97-AF65-F5344CB8AC3E}">
        <p14:creationId xmlns:p14="http://schemas.microsoft.com/office/powerpoint/2010/main" val="203544743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Širokoúhlá obrazovka</PresentationFormat>
  <Slides>9</Slides>
  <Notes>0</Notes>
  <HiddenSlides>0</HiddenSlide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Motiv Office</vt:lpstr>
      <vt:lpstr>Otevřené dveře</vt:lpstr>
      <vt:lpstr>Prezentace aplikace PowerPoint</vt:lpstr>
      <vt:lpstr>J 1;43-50, ČSP</vt:lpstr>
      <vt:lpstr>J 1;43-50, ČSP</vt:lpstr>
      <vt:lpstr>Prezentace aplikace PowerPoint</vt:lpstr>
      <vt:lpstr>Mt 16;24, ČSP</vt:lpstr>
      <vt:lpstr>Fil 2;4-8, ČSP</vt:lpstr>
      <vt:lpstr>Mt 10;32, ČSP</vt:lpstr>
      <vt:lpstr>1. Pt 3;15, ČSP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Otevřené dveře</dc:title>
  <dc:creator>Tereza Mocková</dc:creator>
  <cp:lastModifiedBy>lachcimova gmail</cp:lastModifiedBy>
  <cp:revision>4</cp:revision>
  <dcterms:created xsi:type="dcterms:W3CDTF">2026-10-24T13:01:49Z</dcterms:created>
  <dcterms:modified xsi:type="dcterms:W3CDTF">2026-10-28T14:19:13Z</dcterms:modified>
</cp:coreProperties>
</file>